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F02226-7DE4-0F1C-1B72-22E1482F3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A9E1D5E-F7D7-8B5E-2ABC-BD5488694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9365D98-14C9-2709-973E-95FDABE77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0191-F904-44FC-8100-7FA555119139}" type="datetimeFigureOut">
              <a:rPr lang="tr-TR" smtClean="0"/>
              <a:t>22.04.2025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3ECFB34-F67B-595D-18AE-7812C4FCF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DAD5BD1-6266-1602-11D2-1B8C5C50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8621-9ED0-4E17-925D-DB1268D7F9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6613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D30C52-0A9B-8AA8-D73B-98A655D91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930E640-1677-4878-1558-002D6804E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7CD6E49-3C6E-15BA-0EF2-65006D6FE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0191-F904-44FC-8100-7FA555119139}" type="datetimeFigureOut">
              <a:rPr lang="tr-TR" smtClean="0"/>
              <a:t>22.04.2025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AA77AC1-F52D-78EC-2113-09322BBB6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B57E783-3DF4-D856-F559-60BD83693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8621-9ED0-4E17-925D-DB1268D7F9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6004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18510C6-E23D-9751-2A94-D55EE45620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8B54F94-31E1-5F69-0DC0-05FD811C4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D2478F-0F79-E618-9BC9-1E6080254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0191-F904-44FC-8100-7FA555119139}" type="datetimeFigureOut">
              <a:rPr lang="tr-TR" smtClean="0"/>
              <a:t>22.04.2025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CE908CF-0A51-4352-677B-41BB0BA39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1CA720-896D-E888-624A-ACD3E9FA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8621-9ED0-4E17-925D-DB1268D7F9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500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FA0FFE-6E13-3787-F471-4DED8CBB5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138D79-368C-7EB1-F75C-D6DA59728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BE2BD83-F9D6-610A-A278-2B2E0807D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0191-F904-44FC-8100-7FA555119139}" type="datetimeFigureOut">
              <a:rPr lang="tr-TR" smtClean="0"/>
              <a:t>22.04.2025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CC171C4-7E7C-167B-FF71-802C6767A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7B6359E-5876-6861-1DF9-E2BA9D876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8621-9ED0-4E17-925D-DB1268D7F9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832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24CBCC-600F-3012-8086-78FD36355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BE73559-0EE4-A961-F313-423DCEF60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271793F-DEF5-F376-C629-3BECBB572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0191-F904-44FC-8100-7FA555119139}" type="datetimeFigureOut">
              <a:rPr lang="tr-TR" smtClean="0"/>
              <a:t>22.04.2025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C188F70-A5EE-8252-01A8-B01A0D85F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59D654A-3C6C-21A1-FE35-09A230839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8621-9ED0-4E17-925D-DB1268D7F9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042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3F835C-8628-DBCB-FEB6-2C0EA7385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D3CD07-567D-CF2A-7136-EB70BE58C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CDF59AC-0576-5FBC-4424-02B05A3AD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7428DE2-0734-694F-0043-BC22FA48D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0191-F904-44FC-8100-7FA555119139}" type="datetimeFigureOut">
              <a:rPr lang="tr-TR" smtClean="0"/>
              <a:t>22.04.2025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B492631-FDA1-EB77-A5A2-2290EE685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24A6CBD-6FF4-F35A-CBE2-34481468F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8621-9ED0-4E17-925D-DB1268D7F9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327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B28480-9DCC-63ED-4B79-552EE5A23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EA9A70B-724B-FEDE-70E2-D49947FA3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A40A499-379F-0BCA-C7A0-0B363DBFF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9594561-16E3-0AA8-F846-12F582C0D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68E44DE-6CA0-F7E8-5AF7-7C29D9CE3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7160DE8-1851-0C9A-F7CE-7A404CCF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0191-F904-44FC-8100-7FA555119139}" type="datetimeFigureOut">
              <a:rPr lang="tr-TR" smtClean="0"/>
              <a:t>22.04.2025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04F32B0-CBF4-F38F-C267-2E2B2CAA1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20DD59D-55FE-DFA3-FFCC-0E77CD191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8621-9ED0-4E17-925D-DB1268D7F9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360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33AD48-D814-136D-CDEA-20C663E3C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A32C6BF-569D-5652-819B-9231106D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0191-F904-44FC-8100-7FA555119139}" type="datetimeFigureOut">
              <a:rPr lang="tr-TR" smtClean="0"/>
              <a:t>22.04.2025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C43FEDB-8802-3D7D-1F44-37BB706C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7D35094-2275-4728-6E56-F9341CF9E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8621-9ED0-4E17-925D-DB1268D7F9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720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7021670-5C4E-F445-C79F-1AAC4E50E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0191-F904-44FC-8100-7FA555119139}" type="datetimeFigureOut">
              <a:rPr lang="tr-TR" smtClean="0"/>
              <a:t>22.04.2025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B00044C-4459-4576-17ED-13DE2C53D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EBA5245-FD6D-F383-E0A4-EC38D2D8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8621-9ED0-4E17-925D-DB1268D7F9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516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39152-15A2-777B-320A-BA0937804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FC0AA6-1FB5-B4AF-8919-B20DD4366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BE238DB-14E9-D942-E244-C8B559D66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23760F1-8C3D-EB08-1E51-F4523A8AE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0191-F904-44FC-8100-7FA555119139}" type="datetimeFigureOut">
              <a:rPr lang="tr-TR" smtClean="0"/>
              <a:t>22.04.2025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192CA11-70C5-AB02-B109-686C1F656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BFB9CA6-C703-73F6-BF68-B6E7D2CE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8621-9ED0-4E17-925D-DB1268D7F9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736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0FE564-4577-40D7-DA95-0A0B2947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73ABA15-A5C2-2B97-3BB0-0814AD9EF0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FF54F15-7F05-26F2-03A2-4F8147797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02BEC43-B81C-B704-5F1F-09D4329C3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0191-F904-44FC-8100-7FA555119139}" type="datetimeFigureOut">
              <a:rPr lang="tr-TR" smtClean="0"/>
              <a:t>22.04.2025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B3D9245-35CD-57D3-6F33-5E4FADCF9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1A07CC8-E76F-4FDE-CBAF-66B5A574D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8621-9ED0-4E17-925D-DB1268D7F9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823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9389F1F-99B4-DB10-4445-10996FB8F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8808D0A-3246-9432-0299-A84CC564A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D0F1E10-E0DD-87C1-A1D0-1355A1E24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50191-F904-44FC-8100-7FA555119139}" type="datetimeFigureOut">
              <a:rPr lang="tr-TR" smtClean="0"/>
              <a:t>22.04.2025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41D2205-01ED-37D3-0220-35355B6CD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6CE26AB-E959-5073-1878-B4B057B2A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C8621-9ED0-4E17-925D-DB1268D7F9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493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chemeClr val="accent1">
                <a:lumMod val="89000"/>
              </a:schemeClr>
            </a:gs>
            <a:gs pos="70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23E5A4C-A90D-F812-42BA-1E2663A632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59" r="19915"/>
          <a:stretch/>
        </p:blipFill>
        <p:spPr>
          <a:xfrm>
            <a:off x="4834117" y="2033180"/>
            <a:ext cx="2937421" cy="2791640"/>
          </a:xfrm>
          <a:prstGeom prst="ellipse">
            <a:avLst/>
          </a:prstGeom>
          <a:ln w="63500" cap="rnd">
            <a:solidFill>
              <a:srgbClr val="7C5915"/>
            </a:solidFill>
          </a:ln>
          <a:effectLst/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7B0A0FF4-AE9B-B3B9-FA44-D7EEBD808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3" t="25555" r="19657" b="23169"/>
          <a:stretch/>
        </p:blipFill>
        <p:spPr>
          <a:xfrm>
            <a:off x="2522511" y="182365"/>
            <a:ext cx="7560634" cy="1752599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42B67034-3E47-2CE4-78DE-7757B78B63B2}"/>
              </a:ext>
            </a:extLst>
          </p:cNvPr>
          <p:cNvSpPr txBox="1"/>
          <p:nvPr/>
        </p:nvSpPr>
        <p:spPr>
          <a:xfrm>
            <a:off x="0" y="534488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chemeClr val="bg1"/>
                </a:solidFill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</a:rPr>
              <a:t>Rotary Club of ******* – District *****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7B5826BF-1ED3-BAF3-E14B-6086253ED43A}"/>
              </a:ext>
            </a:extLst>
          </p:cNvPr>
          <p:cNvSpPr txBox="1"/>
          <p:nvPr/>
        </p:nvSpPr>
        <p:spPr>
          <a:xfrm>
            <a:off x="0" y="5891864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</a:rPr>
              <a:t>Launching Period</a:t>
            </a:r>
          </a:p>
          <a:p>
            <a:pPr algn="ctr"/>
            <a:r>
              <a:rPr lang="tr-TR" sz="2000" dirty="0">
                <a:solidFill>
                  <a:schemeClr val="bg1"/>
                </a:solidFill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</a:rPr>
              <a:t> Feb’23 2025 – May’11 2025</a:t>
            </a:r>
          </a:p>
        </p:txBody>
      </p:sp>
    </p:spTree>
    <p:extLst>
      <p:ext uri="{BB962C8B-B14F-4D97-AF65-F5344CB8AC3E}">
        <p14:creationId xmlns:p14="http://schemas.microsoft.com/office/powerpoint/2010/main" val="1900229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Geniş ekran</PresentationFormat>
  <Paragraphs>3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 Condensed SemiBold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Cengiz Turgay</cp:lastModifiedBy>
  <cp:revision>2</cp:revision>
  <dcterms:created xsi:type="dcterms:W3CDTF">2025-03-28T08:13:10Z</dcterms:created>
  <dcterms:modified xsi:type="dcterms:W3CDTF">2025-04-22T06:52:00Z</dcterms:modified>
</cp:coreProperties>
</file>